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88" r:id="rId6"/>
    <p:sldId id="290" r:id="rId7"/>
    <p:sldId id="289" r:id="rId8"/>
    <p:sldId id="291" r:id="rId9"/>
    <p:sldId id="292" r:id="rId10"/>
    <p:sldId id="316" r:id="rId11"/>
    <p:sldId id="317" r:id="rId12"/>
    <p:sldId id="318" r:id="rId13"/>
    <p:sldId id="319" r:id="rId14"/>
    <p:sldId id="320" r:id="rId15"/>
    <p:sldId id="276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293" r:id="rId37"/>
    <p:sldId id="315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52" autoAdjust="0"/>
  </p:normalViewPr>
  <p:slideViewPr>
    <p:cSldViewPr snapToGrid="0" showGuides="1">
      <p:cViewPr varScale="1">
        <p:scale>
          <a:sx n="86" d="100"/>
          <a:sy n="86" d="100"/>
        </p:scale>
        <p:origin x="792" y="67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22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2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42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5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88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553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73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7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48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8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19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56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42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5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milenihongo.teachable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youtu.be/2jwdyO_UunE" TargetMode="External"/><Relationship Id="rId4" Type="http://schemas.openxmlformats.org/officeDocument/2006/relationships/hyperlink" Target="https://nihongo-e-na.com/eng/site/id345.html#group=nogroup&amp;photo=7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2676" y="3257450"/>
            <a:ext cx="9144000" cy="1384995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Website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Presentation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60994" y="244014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3933" y="-409478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29E12-2A06-B088-3227-54389A0D4B57}"/>
              </a:ext>
            </a:extLst>
          </p:cNvPr>
          <p:cNvSpPr txBox="1"/>
          <p:nvPr/>
        </p:nvSpPr>
        <p:spPr>
          <a:xfrm>
            <a:off x="2643622" y="204956"/>
            <a:ext cx="7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Level DFD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D2CC9A-7C3A-C775-B4CF-C62186E58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38053" y="-1028139"/>
            <a:ext cx="212189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6DC7882-7F78-ED9D-5DEC-FFD34D29C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7" y="13350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BAB9CD-AA57-BDC1-C6B8-304A4FD3B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5558" y="7063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5BC1D-747C-1C12-09FC-9D4DFC7C2D6F}"/>
              </a:ext>
            </a:extLst>
          </p:cNvPr>
          <p:cNvSpPr txBox="1"/>
          <p:nvPr/>
        </p:nvSpPr>
        <p:spPr>
          <a:xfrm>
            <a:off x="2712699" y="4090845"/>
            <a:ext cx="7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4</a:t>
            </a:r>
            <a:r>
              <a:rPr lang="en-IN" baseline="30000" dirty="0"/>
              <a:t>th</a:t>
            </a:r>
            <a:r>
              <a:rPr lang="en-IN" dirty="0"/>
              <a:t> Level DFD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6F863C94-00D9-D92D-4779-9673C0558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30" y="18355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E996F-F70A-B4CD-65E4-1C8AA0E8E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9218E6-FB20-59F7-C70C-E7B174408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616091"/>
              </p:ext>
            </p:extLst>
          </p:nvPr>
        </p:nvGraphicFramePr>
        <p:xfrm>
          <a:off x="3027285" y="1000273"/>
          <a:ext cx="6011863" cy="271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Bitmap Image" r:id="rId3" imgW="11263336" imgH="2408129" progId="Paint.Picture">
                  <p:embed/>
                </p:oleObj>
              </mc:Choice>
              <mc:Fallback>
                <p:oleObj name="Bitmap Image" r:id="rId3" imgW="11263336" imgH="240812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285" y="1000273"/>
                        <a:ext cx="6011863" cy="2719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>
            <a:extLst>
              <a:ext uri="{FF2B5EF4-FFF2-40B4-BE49-F238E27FC236}">
                <a16:creationId xmlns:a16="http://schemas.microsoft.com/office/drawing/2014/main" id="{27397AC3-F45D-0F08-1560-F147EB04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285" y="44601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2AA1878-329E-52D3-FBAC-33130600CA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338271"/>
              </p:ext>
            </p:extLst>
          </p:nvPr>
        </p:nvGraphicFramePr>
        <p:xfrm>
          <a:off x="3027285" y="4460177"/>
          <a:ext cx="5616575" cy="229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Bitmap Image" r:id="rId5" imgW="9464860" imgH="2476190" progId="Paint.Picture">
                  <p:embed/>
                </p:oleObj>
              </mc:Choice>
              <mc:Fallback>
                <p:oleObj name="Bitmap Image" r:id="rId5" imgW="9464860" imgH="2476190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285" y="4460177"/>
                        <a:ext cx="5616575" cy="229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381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29E12-2A06-B088-3227-54389A0D4B57}"/>
              </a:ext>
            </a:extLst>
          </p:cNvPr>
          <p:cNvSpPr txBox="1"/>
          <p:nvPr/>
        </p:nvSpPr>
        <p:spPr>
          <a:xfrm>
            <a:off x="2021149" y="1003007"/>
            <a:ext cx="7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5</a:t>
            </a:r>
            <a:r>
              <a:rPr lang="en-IN" baseline="30000" dirty="0"/>
              <a:t>th</a:t>
            </a:r>
            <a:r>
              <a:rPr lang="en-IN" dirty="0"/>
              <a:t> Level DFD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D2CC9A-7C3A-C775-B4CF-C62186E58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38053" y="-1028139"/>
            <a:ext cx="212189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6DC7882-7F78-ED9D-5DEC-FFD34D29C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7" y="13350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BAB9CD-AA57-BDC1-C6B8-304A4FD3B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758" y="7063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6F863C94-00D9-D92D-4779-9673C0558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30" y="18355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E996F-F70A-B4CD-65E4-1C8AA0E8E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7397AC3-F45D-0F08-1560-F147EB04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285" y="44601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ED26B8-9F86-5870-C280-B260A298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285" y="19636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070CC43-49C8-BC50-C677-DB144CB53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506414"/>
              </p:ext>
            </p:extLst>
          </p:nvPr>
        </p:nvGraphicFramePr>
        <p:xfrm>
          <a:off x="3027285" y="1963674"/>
          <a:ext cx="6286500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Bitmap Image" r:id="rId3" imgW="11141406" imgH="2575238" progId="Paint.Picture">
                  <p:embed/>
                </p:oleObj>
              </mc:Choice>
              <mc:Fallback>
                <p:oleObj name="Bitmap Image" r:id="rId3" imgW="11141406" imgH="2575238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285" y="1963674"/>
                        <a:ext cx="6286500" cy="226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361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 Layout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5612" y="1116490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000858-2D64-AF6F-B057-0E05326C3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59" y="2303102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BD347-C893-D1A4-FBC0-06A02B89F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76190" y="1316796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68028-DF54-3206-D892-F3705B3B3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18701" y="1316796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21944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2680EC-4B8C-6851-4298-BFBEA822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45511" y="292095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Phrases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28727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D51BA-97B9-9520-00A4-DC8DBBD6C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66165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183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28727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D51BA-97B9-9520-00A4-DC8DBBD6C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66165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39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FD51BA-97B9-9520-00A4-DC8DBBD6C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3265512" y="1501777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346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3197444" y="1682260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1916FC-87FA-5A09-DAC4-87E4EECD9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5612" y="31260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Hiragana</a:t>
            </a:r>
          </a:p>
        </p:txBody>
      </p:sp>
    </p:spTree>
    <p:extLst>
      <p:ext uri="{BB962C8B-B14F-4D97-AF65-F5344CB8AC3E}">
        <p14:creationId xmlns:p14="http://schemas.microsoft.com/office/powerpoint/2010/main" val="187586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5EAAB-AF4C-013B-29F7-828F387C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80952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34A68-4E39-10F5-F40D-2DC63B27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13939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155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3197444" y="1682260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54885D-C287-0575-72D7-DFABDE514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5610" y="29718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Katakana</a:t>
            </a:r>
          </a:p>
        </p:txBody>
      </p:sp>
    </p:spTree>
    <p:extLst>
      <p:ext uri="{BB962C8B-B14F-4D97-AF65-F5344CB8AC3E}">
        <p14:creationId xmlns:p14="http://schemas.microsoft.com/office/powerpoint/2010/main" val="369184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1C53F-E3B6-1BFD-77E8-459EE264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31DD9-3441-E6BB-8AA3-E9DB217C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47FCA54-A5D1-A7B6-D3A1-A85ADCAAB01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3C5ED7-2637-F932-545F-D6CD24D98461}"/>
              </a:ext>
            </a:extLst>
          </p:cNvPr>
          <p:cNvSpPr/>
          <p:nvPr/>
        </p:nvSpPr>
        <p:spPr>
          <a:xfrm>
            <a:off x="3612243" y="1493803"/>
            <a:ext cx="4967514" cy="47028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Our Project  “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Easy Japanese</a:t>
            </a:r>
            <a:r>
              <a:rPr lang="en-US" dirty="0"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”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Arial" panose="020B060402020202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Introduces basic Japanese language so that it will be easy for beginners to cope up with Japanese studies.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</a:t>
            </a: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otivates Japanese learners to carry on the studies by making it fun and simple.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81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5EAAB-AF4C-013B-29F7-828F387C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80952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34A68-4E39-10F5-F40D-2DC63B27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13939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470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3197444" y="1682260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8B402B-85B5-9B9C-2BC3-46F495988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5610" y="40274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Kanji</a:t>
            </a:r>
          </a:p>
        </p:txBody>
      </p:sp>
    </p:spTree>
    <p:extLst>
      <p:ext uri="{BB962C8B-B14F-4D97-AF65-F5344CB8AC3E}">
        <p14:creationId xmlns:p14="http://schemas.microsoft.com/office/powerpoint/2010/main" val="2070642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5EAAB-AF4C-013B-29F7-828F387C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80952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34A68-4E39-10F5-F40D-2DC63B27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13939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914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28727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D51BA-97B9-9520-00A4-DC8DBBD6C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66165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FE8271-4447-5678-D74B-76979E9BF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5777" y="330920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 Details</a:t>
            </a:r>
          </a:p>
        </p:txBody>
      </p:sp>
    </p:spTree>
    <p:extLst>
      <p:ext uri="{BB962C8B-B14F-4D97-AF65-F5344CB8AC3E}">
        <p14:creationId xmlns:p14="http://schemas.microsoft.com/office/powerpoint/2010/main" val="3378990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28727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D51BA-97B9-9520-00A4-DC8DBBD6C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66165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9075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28727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D51BA-97B9-9520-00A4-DC8DBBD6C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66165" y="16023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8500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76452" y="16359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65946D-A408-6488-C5F7-F5D89F4DE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5610" y="40274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1C4DF-D018-1A2F-5412-A517CD47E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18441" y="163596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424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5EAAB-AF4C-013B-29F7-828F387C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80952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34A68-4E39-10F5-F40D-2DC63B27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13939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63996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2" r="9712"/>
          <a:stretch/>
        </p:blipFill>
        <p:spPr>
          <a:xfrm>
            <a:off x="3197444" y="1682260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BE88BB-AB24-9F4D-D5B2-841D977D3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5610" y="40274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640206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5EAAB-AF4C-013B-29F7-828F387C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6280952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34A68-4E39-10F5-F40D-2DC63B27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113939" y="1484021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1467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1C53F-E3B6-1BFD-77E8-459EE264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31DD9-3441-E6BB-8AA3-E9DB217C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47FCA54-A5D1-A7B6-D3A1-A85ADCAAB01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&amp; Software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A6740D-3A00-20B2-A43E-AF6FA10340E4}"/>
              </a:ext>
            </a:extLst>
          </p:cNvPr>
          <p:cNvSpPr/>
          <p:nvPr/>
        </p:nvSpPr>
        <p:spPr>
          <a:xfrm>
            <a:off x="1176522" y="2119455"/>
            <a:ext cx="4086225" cy="27632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Minimum Hardware Requirements</a:t>
            </a:r>
            <a:endParaRPr lang="en-IN" sz="1800" b="1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Memory: 1.00GB RAM or More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Additional Devices- USB Drive and Printer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74BD1-883C-8F82-0661-DD3BBFA95A9D}"/>
              </a:ext>
            </a:extLst>
          </p:cNvPr>
          <p:cNvSpPr/>
          <p:nvPr/>
        </p:nvSpPr>
        <p:spPr>
          <a:xfrm>
            <a:off x="6689555" y="2119455"/>
            <a:ext cx="4086225" cy="27632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Minimum  Software Requirements</a:t>
            </a:r>
            <a:endParaRPr lang="en-IN" sz="1800" b="1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OS - Windows 10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Front End - HTML,CSS,JAVASCRIPT,ANGULARJS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Browser – Google Chrome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74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3197444" y="1682260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BE88BB-AB24-9F4D-D5B2-841D977D3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5610" y="40274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415648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3197444" y="1682260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BE88BB-AB24-9F4D-D5B2-841D977D3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5610" y="40274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38108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DE470-2B1C-4A97-7832-3C0AE0F1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r="9563"/>
          <a:stretch/>
        </p:blipFill>
        <p:spPr>
          <a:xfrm>
            <a:off x="3197444" y="1682260"/>
            <a:ext cx="5797109" cy="403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3A2EB9-57C1-16D5-5CAC-79CA2E9B2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5610" y="335031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862746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1C53F-E3B6-1BFD-77E8-459EE264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31DD9-3441-E6BB-8AA3-E9DB217C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47FCA54-A5D1-A7B6-D3A1-A85ADCAAB01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Limitations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C242BF-7913-8DC0-2E05-03B2239B6E2B}"/>
              </a:ext>
            </a:extLst>
          </p:cNvPr>
          <p:cNvSpPr/>
          <p:nvPr/>
        </p:nvSpPr>
        <p:spPr>
          <a:xfrm>
            <a:off x="3533314" y="1546385"/>
            <a:ext cx="5388745" cy="33484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Learning a new language online maybe challenging for the beginners.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Interactive classes are needed for any new language learning where it becomes easy.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203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1C53F-E3B6-1BFD-77E8-459EE264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31DD9-3441-E6BB-8AA3-E9DB217C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47FCA54-A5D1-A7B6-D3A1-A85ADCAAB01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Bibliography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C242BF-7913-8DC0-2E05-03B2239B6E2B}"/>
              </a:ext>
            </a:extLst>
          </p:cNvPr>
          <p:cNvSpPr/>
          <p:nvPr/>
        </p:nvSpPr>
        <p:spPr>
          <a:xfrm>
            <a:off x="3533314" y="1546385"/>
            <a:ext cx="5388745" cy="33484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sz="18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2"/>
              </a:rPr>
              <a:t>https://www.w3schools.com/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3"/>
              </a:rPr>
              <a:t>https://smilenihongo.teachable.com/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4"/>
              </a:rPr>
              <a:t>https://nihongo-e-na.com/eng/site/id345.html#group=nogroup&amp;photo=7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5"/>
              </a:rPr>
              <a:t>https://youtu.be/2jwdyO_UunE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89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1C53F-E3B6-1BFD-77E8-459EE264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31DD9-3441-E6BB-8AA3-E9DB217C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47FCA54-A5D1-A7B6-D3A1-A85ADCAAB01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Objectives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C66E0F-53A9-27B2-5976-D89ED962EFDA}"/>
              </a:ext>
            </a:extLst>
          </p:cNvPr>
          <p:cNvSpPr/>
          <p:nvPr/>
        </p:nvSpPr>
        <p:spPr>
          <a:xfrm>
            <a:off x="3657600" y="1215356"/>
            <a:ext cx="5513033" cy="47028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Introducing basics of  Japanese language making it fun and simple.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Providing information about certifications of Japanese language.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Providing helpful free study resources for Japanese language studies.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 short quiz for testing your gained knowledge.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 help you get going with Japanese studies.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8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1C53F-E3B6-1BFD-77E8-459EE264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31DD9-3441-E6BB-8AA3-E9DB217C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47FCA54-A5D1-A7B6-D3A1-A85ADCAAB01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195620-D644-68F2-5A24-A4AE4E89D199}"/>
              </a:ext>
            </a:extLst>
          </p:cNvPr>
          <p:cNvSpPr/>
          <p:nvPr/>
        </p:nvSpPr>
        <p:spPr>
          <a:xfrm>
            <a:off x="3382392" y="1232426"/>
            <a:ext cx="5670659" cy="500857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Our website not only gives a short and basic idea about the Japanese Language for the beginners but also provides useful information to the students who are looking for extra study materials. </a:t>
            </a:r>
            <a:endParaRPr lang="en-IN" sz="18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So we have introduced various websites, online resources available and useful for studying Japanese. </a:t>
            </a:r>
            <a:endParaRPr lang="en-IN" sz="18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By making good use of the internet for studying new language and motivating learners who are looking for fun ways to study Japanese.</a:t>
            </a:r>
            <a:endParaRPr lang="en-IN" sz="18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89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1C53F-E3B6-1BFD-77E8-459EE264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31DD9-3441-E6BB-8AA3-E9DB217C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47FCA54-A5D1-A7B6-D3A1-A85ADCAAB01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B8ECD0-25F1-4F45-7AC3-89DCB84DC8F2}"/>
              </a:ext>
            </a:extLst>
          </p:cNvPr>
          <p:cNvSpPr/>
          <p:nvPr/>
        </p:nvSpPr>
        <p:spPr>
          <a:xfrm>
            <a:off x="3592496" y="1368938"/>
            <a:ext cx="5255581" cy="412012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Many beginners struggle to find how to start with language learning, so to help them solve this problem we have created this website.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Those learners who are already studying the language but want to find out appropriate materials for study purpose as well as for extra learning our website solves that problem.</a:t>
            </a:r>
            <a:endParaRPr lang="en-I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72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1C53F-E3B6-1BFD-77E8-459EE264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31DD9-3441-E6BB-8AA3-E9DB217C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47FCA54-A5D1-A7B6-D3A1-A85ADCAAB01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Design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29E12-2A06-B088-3227-54389A0D4B57}"/>
              </a:ext>
            </a:extLst>
          </p:cNvPr>
          <p:cNvSpPr txBox="1"/>
          <p:nvPr/>
        </p:nvSpPr>
        <p:spPr>
          <a:xfrm>
            <a:off x="2506462" y="966097"/>
            <a:ext cx="7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ENTITY RELATIONSHIP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D2CC9A-7C3A-C775-B4CF-C62186E58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38053" y="-1028139"/>
            <a:ext cx="212189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53E1402-AF2B-EF0C-243E-8A797DB18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042146"/>
              </p:ext>
            </p:extLst>
          </p:nvPr>
        </p:nvGraphicFramePr>
        <p:xfrm>
          <a:off x="1069849" y="1298495"/>
          <a:ext cx="10780776" cy="663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3" imgW="14319221" imgH="17969517" progId="Paint.Picture">
                  <p:embed/>
                </p:oleObj>
              </mc:Choice>
              <mc:Fallback>
                <p:oleObj name="Bitmap Image" r:id="rId3" imgW="14319221" imgH="17969517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849" y="1298495"/>
                        <a:ext cx="10780776" cy="66381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68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29E12-2A06-B088-3227-54389A0D4B57}"/>
              </a:ext>
            </a:extLst>
          </p:cNvPr>
          <p:cNvSpPr txBox="1"/>
          <p:nvPr/>
        </p:nvSpPr>
        <p:spPr>
          <a:xfrm>
            <a:off x="2643622" y="204956"/>
            <a:ext cx="7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DATA FLOW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D2CC9A-7C3A-C775-B4CF-C62186E58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38053" y="-1028139"/>
            <a:ext cx="212189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6DC7882-7F78-ED9D-5DEC-FFD34D29C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7" y="13350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CC51A3F-571A-1AF0-89D9-1F294C41FB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086180"/>
              </p:ext>
            </p:extLst>
          </p:nvPr>
        </p:nvGraphicFramePr>
        <p:xfrm>
          <a:off x="3345127" y="886968"/>
          <a:ext cx="5699125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Bitmap Image" r:id="rId3" imgW="9167655" imgH="4427604" progId="Paint.Picture">
                  <p:embed/>
                </p:oleObj>
              </mc:Choice>
              <mc:Fallback>
                <p:oleObj name="Bitmap Image" r:id="rId3" imgW="9167655" imgH="442760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127" y="886968"/>
                        <a:ext cx="5699125" cy="480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322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29E12-2A06-B088-3227-54389A0D4B57}"/>
              </a:ext>
            </a:extLst>
          </p:cNvPr>
          <p:cNvSpPr txBox="1"/>
          <p:nvPr/>
        </p:nvSpPr>
        <p:spPr>
          <a:xfrm>
            <a:off x="2643622" y="204956"/>
            <a:ext cx="7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Level DFD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D2CC9A-7C3A-C775-B4CF-C62186E58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38053" y="-1028139"/>
            <a:ext cx="212189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6DC7882-7F78-ED9D-5DEC-FFD34D29C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7" y="13350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BAB9CD-AA57-BDC1-C6B8-304A4FD3B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5558" y="7063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E87A118-BCB3-2612-4A56-B299061EE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899036"/>
              </p:ext>
            </p:extLst>
          </p:nvPr>
        </p:nvGraphicFramePr>
        <p:xfrm>
          <a:off x="3515558" y="706374"/>
          <a:ext cx="5745163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Bitmap Image" r:id="rId3" imgW="10653683" imgH="1920406" progId="Paint.Picture">
                  <p:embed/>
                </p:oleObj>
              </mc:Choice>
              <mc:Fallback>
                <p:oleObj name="Bitmap Image" r:id="rId3" imgW="10653683" imgH="1920406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5558" y="706374"/>
                        <a:ext cx="5745163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185BC1D-747C-1C12-09FC-9D4DFC7C2D6F}"/>
              </a:ext>
            </a:extLst>
          </p:cNvPr>
          <p:cNvSpPr txBox="1"/>
          <p:nvPr/>
        </p:nvSpPr>
        <p:spPr>
          <a:xfrm>
            <a:off x="2643622" y="2572065"/>
            <a:ext cx="71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Level DFD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6F863C94-00D9-D92D-4779-9673C0558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30" y="18355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19A2C28-9918-E86F-6C45-D66121FDE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887637"/>
              </p:ext>
            </p:extLst>
          </p:nvPr>
        </p:nvGraphicFramePr>
        <p:xfrm>
          <a:off x="3906174" y="3570046"/>
          <a:ext cx="5608638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Bitmap Image" r:id="rId5" imgW="10790855" imgH="2103302" progId="Paint.Picture">
                  <p:embed/>
                </p:oleObj>
              </mc:Choice>
              <mc:Fallback>
                <p:oleObj name="Bitmap Image" r:id="rId5" imgW="10790855" imgH="2103302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174" y="3570046"/>
                        <a:ext cx="5608638" cy="190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4513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135</TotalTime>
  <Words>463</Words>
  <Application>Microsoft Office PowerPoint</Application>
  <PresentationFormat>Widescreen</PresentationFormat>
  <Paragraphs>90</Paragraphs>
  <Slides>35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Gothic</vt:lpstr>
      <vt:lpstr>Segoe UI Light</vt:lpstr>
      <vt:lpstr>Wingdings</vt:lpstr>
      <vt:lpstr>Office Theme</vt:lpstr>
      <vt:lpstr>Paintbrush Picture</vt:lpstr>
      <vt:lpstr>Website Analysis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analysis slide 2</vt:lpstr>
      <vt:lpstr>PowerPoint Presentation</vt:lpstr>
      <vt:lpstr>Project analysis slide 2</vt:lpstr>
      <vt:lpstr>Project analysis slide 2</vt:lpstr>
      <vt:lpstr>Project analysis slide 2</vt:lpstr>
      <vt:lpstr>Project analysis slide 2</vt:lpstr>
      <vt:lpstr>PowerPoint Presentation</vt:lpstr>
      <vt:lpstr>Project analysis slide 2</vt:lpstr>
      <vt:lpstr>PowerPoint Presentation</vt:lpstr>
      <vt:lpstr>Project analysis slide 2</vt:lpstr>
      <vt:lpstr>PowerPoint Presentation</vt:lpstr>
      <vt:lpstr>Project analysis slide 2</vt:lpstr>
      <vt:lpstr>Project analysis slide 2</vt:lpstr>
      <vt:lpstr>Project analysis slide 2</vt:lpstr>
      <vt:lpstr>Project analysis slide 2</vt:lpstr>
      <vt:lpstr>PowerPoint Presentation</vt:lpstr>
      <vt:lpstr>Project analysis slide 2</vt:lpstr>
      <vt:lpstr>PowerPoint Presentation</vt:lpstr>
      <vt:lpstr>Project analysis slide 2</vt:lpstr>
      <vt:lpstr>Project analysis slide 2</vt:lpstr>
      <vt:lpstr>Project analysis slide 2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Analysis Presentation</dc:title>
  <dc:creator>unnati</dc:creator>
  <cp:lastModifiedBy>unnati</cp:lastModifiedBy>
  <cp:revision>5</cp:revision>
  <dcterms:created xsi:type="dcterms:W3CDTF">2022-05-12T17:29:37Z</dcterms:created>
  <dcterms:modified xsi:type="dcterms:W3CDTF">2022-05-20T17:02:24Z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